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22A0B2-4355-4389-901E-4E67AB3970A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837EAB-1D42-48E4-A34F-BCF370A3A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Religious 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Reach for the Top</a:t>
            </a:r>
          </a:p>
          <a:p>
            <a:r>
              <a:rPr lang="en-US" dirty="0" smtClean="0"/>
              <a:t>Evan Sauve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9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10200" cy="52578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am thought to have been born around 2100 BC, in the city of Ur.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was one of the first people to believe in a monotheistic (a single god) philosophy.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had two sons: Isaac and Ishmael, from whom Jewish and Arab people trace their origins.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am a biblical figure, and in the earliest citations, I am known as Abram.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3432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45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377306" cy="5791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 was born in 563 BC, in India.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My father confined me to a palace, with a life of luxury and ease. Eventually, I sneaked out of the palace.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 found a sick person, a geriatric and a corpse. Upon this, I became determined to find an end to suffering.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euroscientists are confirming that my teachings of mindfulness meditation are accurate about the inner workings of the mind.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Gautama Buddha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309246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78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 numCol="2">
            <a:normAutofit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am most influential in Judaism, but I am also well-known in Christianity and Islam.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In Biblical narratives, I am associated with the Hebrew Tribes in Canaan.</a:t>
            </a:r>
          </a:p>
          <a:p>
            <a:endParaRPr lang="en-US" sz="3000" dirty="0" smtClean="0"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After wandering 40 years through the desert, I died within sight of the Promise Land.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Atop Mount Sinai, I received the Ten Commandments.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00576"/>
            <a:ext cx="4343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72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791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am a Jewish lecturer, born in 5 BC. 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My teachings included radical ideas such as “do unto others as you would have them do unto you.” With disciples, I was able to spread my philosophies. I did not write anything. My enemies were the devoutly religious Jews of my time.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am thought to have been born in Bethlehem under Roman rule, perhaps only lived about 33 years and I am portrayed in countless paintings done centuries after my execution by people who never met me.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am a descendent of Abraham, Isaac and David, my life is the premise of the New Testament and many refer to me as the son of God.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of Nazareth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23585"/>
            <a:ext cx="2743200" cy="362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45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was born about 600 years after Jesus’ death. Like Jesus, I am a descendent of Abraham and I preached beliefs of a religion that is still popular today.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Unlike Jesus, I was a descendent of Abraham’s son Ishmael.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often contemplated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and questioned beliefs of my age, and prayed in a cave just outside of Mecca.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In this cave, an angel offered me the Koran, the word of Allah, and charged me to “Proclaim”. This was the beginning of Islamic faith.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5129"/>
            <a:ext cx="2895600" cy="46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77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In 1095, I convened a council after Byzantine emperor Alexius I Comnenus approached me for support.  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gave an effective sermon to bishops from across Europe. There are five versions of this speech.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Although these versions differ for the most part, they agree that I spoke of the violence in Europe, the willingness to help the Greeks, the righteousness of pilgrimage and the blessings for those who joined the fight.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This speech led to the </a:t>
            </a:r>
            <a:r>
              <a:rPr lang="en-US" sz="3000" smtClean="0">
                <a:latin typeface="Calibri" pitchFamily="34" charset="0"/>
                <a:cs typeface="Calibri" pitchFamily="34" charset="0"/>
              </a:rPr>
              <a:t>first bloody Crusade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, the retaking of Jerusalem being accomplished on July 15</a:t>
            </a:r>
            <a:r>
              <a:rPr lang="en-US" sz="30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, 1099. I died two weeks later, before the news had traveled to 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Urban II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265147" cy="532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06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was born in 1412 and I had a short life, ending in 1431.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Today I am considered a saint.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am called the “Maid of Orleans.”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As a child, I apparently heard voices in my head. I claimed these voices were of Saint Michael, Saint Catherine and Saint Margaret.  I was burned to death for heresy after leading children into battle.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In 1920, I was canonised by the Roman Catholic Church, and today many French (and others) celebrated my feast day on May 30</a:t>
            </a:r>
            <a:r>
              <a:rPr lang="en-US" sz="30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of Arc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712417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4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638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was born the year Joan of Arc was canonised. I later became a pope.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Non-Catholic preacher Billy Graham said about me, “Few individuals have had a greater impact – not just religiously but socially and morally – on the modern world.”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Although my name at birth was Karol Wojtyla, you probably know me by a three-part name, two names and a number.</a:t>
            </a: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I traveled more miles than all previous popes combined. My names are two of the Beatles, and my number is how many Beatles are still alive. 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John Paul II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6098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69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2718</TotalTime>
  <Words>773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Religious Figures</vt:lpstr>
      <vt:lpstr>Abraham</vt:lpstr>
      <vt:lpstr>Gautama Buddha</vt:lpstr>
      <vt:lpstr>Moses</vt:lpstr>
      <vt:lpstr>Jesus of Nazareth</vt:lpstr>
      <vt:lpstr>Muhammad</vt:lpstr>
      <vt:lpstr>Pope Urban II</vt:lpstr>
      <vt:lpstr>Joan of Arc</vt:lpstr>
      <vt:lpstr>Pope John Paul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Figures</dc:title>
  <dc:creator>Evan</dc:creator>
  <cp:lastModifiedBy>Mr. Moore</cp:lastModifiedBy>
  <cp:revision>12</cp:revision>
  <dcterms:created xsi:type="dcterms:W3CDTF">2013-03-14T17:16:47Z</dcterms:created>
  <dcterms:modified xsi:type="dcterms:W3CDTF">2019-01-08T01:38:28Z</dcterms:modified>
</cp:coreProperties>
</file>